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22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6-1-2020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053615"/>
            <a:ext cx="9144000" cy="980757"/>
          </a:xfrm>
        </p:spPr>
        <p:txBody>
          <a:bodyPr/>
          <a:lstStyle/>
          <a:p>
            <a:r>
              <a:rPr lang="nl-NL" dirty="0" smtClean="0"/>
              <a:t>L &amp; O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2426970" y="2263140"/>
            <a:ext cx="7338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/>
              <a:t>Week 7</a:t>
            </a:r>
            <a:endParaRPr lang="nl-NL" sz="2800" dirty="0"/>
          </a:p>
        </p:txBody>
      </p:sp>
      <p:pic>
        <p:nvPicPr>
          <p:cNvPr id="1026" name="Picture 2" descr="Afbeeldingsresultaat voor gelukkig nieuwja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2786360"/>
            <a:ext cx="5063490" cy="337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44" y="795517"/>
            <a:ext cx="3845431" cy="398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41121" y="4127500"/>
            <a:ext cx="235495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524000" y="2343350"/>
            <a:ext cx="733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Stand van zaken activiteit vrijdag 10 januari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Rooster en deadlines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smtClean="0"/>
              <a:t>Reflectie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405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Vrije ruimte 2 – </a:t>
            </a:r>
            <a:r>
              <a:rPr lang="nl-NL" sz="4400" dirty="0" smtClean="0"/>
              <a:t>vrijdag 10 januari</a:t>
            </a:r>
            <a:endParaRPr lang="nl-NL" sz="4400" dirty="0"/>
          </a:p>
        </p:txBody>
      </p:sp>
      <p:pic>
        <p:nvPicPr>
          <p:cNvPr id="2050" name="Picture 2" descr="Afbeeldingsresultaat voor question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204" y="2562473"/>
            <a:ext cx="2987592" cy="298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1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Rooster en deadlines</a:t>
            </a:r>
            <a:endParaRPr lang="nl-NL" sz="4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145" y="2339095"/>
            <a:ext cx="7725710" cy="348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Rooster en deadlines</a:t>
            </a:r>
            <a:endParaRPr lang="nl-NL" sz="4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798" y="2103120"/>
            <a:ext cx="5210888" cy="3832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888686" y="2103120"/>
            <a:ext cx="73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511" y="2472452"/>
            <a:ext cx="448556" cy="4004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8101263" y="2472452"/>
            <a:ext cx="3721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Portfolio deadline </a:t>
            </a:r>
            <a:r>
              <a:rPr lang="nl-NL" b="1" i="1" dirty="0" smtClean="0"/>
              <a:t>21 januari </a:t>
            </a:r>
            <a:endParaRPr lang="nl-NL" b="1" i="1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511" y="3234054"/>
            <a:ext cx="448556" cy="40040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8101263" y="3249588"/>
            <a:ext cx="3721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Dragons’ Den </a:t>
            </a:r>
            <a:r>
              <a:rPr lang="nl-NL" b="1" i="1" dirty="0" smtClean="0"/>
              <a:t>23 januari</a:t>
            </a:r>
            <a:endParaRPr lang="nl-NL" b="1" i="1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511" y="3995656"/>
            <a:ext cx="448556" cy="400400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8190892" y="3872690"/>
            <a:ext cx="3721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Ondernemersverslag </a:t>
            </a:r>
            <a:r>
              <a:rPr lang="nl-NL" i="1" u="sng" dirty="0" smtClean="0"/>
              <a:t>én</a:t>
            </a:r>
            <a:r>
              <a:rPr lang="nl-NL" dirty="0" smtClean="0"/>
              <a:t> reflectievideo </a:t>
            </a:r>
            <a:r>
              <a:rPr lang="nl-NL" b="1" i="1" dirty="0" smtClean="0"/>
              <a:t>24 januari</a:t>
            </a:r>
            <a:endParaRPr lang="nl-NL" b="1" i="1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5511" y="4757258"/>
            <a:ext cx="448556" cy="400400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8190892" y="4772791"/>
            <a:ext cx="3721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Kennistoets </a:t>
            </a:r>
            <a:r>
              <a:rPr lang="nl-NL" b="1" i="1" dirty="0" smtClean="0"/>
              <a:t>28 januari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59899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Reflecteren</a:t>
            </a:r>
            <a:endParaRPr lang="nl-NL" sz="4400" dirty="0"/>
          </a:p>
        </p:txBody>
      </p:sp>
      <p:sp>
        <p:nvSpPr>
          <p:cNvPr id="16" name="Tijdelijke aanduiding voor inhoud 2"/>
          <p:cNvSpPr txBox="1">
            <a:spLocks/>
          </p:cNvSpPr>
          <p:nvPr/>
        </p:nvSpPr>
        <p:spPr bwMode="auto">
          <a:xfrm>
            <a:off x="1524000" y="2413000"/>
            <a:ext cx="6635080" cy="380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Wat is het?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Wanneer is het belangrijk?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Reflecteren </a:t>
            </a:r>
            <a:r>
              <a:rPr lang="nl-NL" dirty="0" err="1" smtClean="0"/>
              <a:t>vs</a:t>
            </a:r>
            <a:r>
              <a:rPr lang="nl-NL" dirty="0" smtClean="0"/>
              <a:t> feedback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Opdracht</a:t>
            </a:r>
          </a:p>
          <a:p>
            <a:endParaRPr lang="nl-NL" dirty="0"/>
          </a:p>
        </p:txBody>
      </p:sp>
      <p:pic>
        <p:nvPicPr>
          <p:cNvPr id="18" name="Picture 2" descr="Afbeeldingsresultaat voor reflec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377" y="1449884"/>
            <a:ext cx="2701406" cy="454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0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Reflecteren</a:t>
            </a:r>
            <a:endParaRPr lang="nl-NL" sz="4400" dirty="0"/>
          </a:p>
        </p:txBody>
      </p:sp>
      <p:sp>
        <p:nvSpPr>
          <p:cNvPr id="16" name="Tijdelijke aanduiding voor inhoud 2"/>
          <p:cNvSpPr txBox="1">
            <a:spLocks/>
          </p:cNvSpPr>
          <p:nvPr/>
        </p:nvSpPr>
        <p:spPr bwMode="auto">
          <a:xfrm>
            <a:off x="1206500" y="2103120"/>
            <a:ext cx="6635080" cy="380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i="1" dirty="0" smtClean="0"/>
              <a:t>Kies één van onderstaande opdrachten</a:t>
            </a:r>
          </a:p>
          <a:p>
            <a:pPr algn="l"/>
            <a:r>
              <a:rPr lang="nl-NL" dirty="0" smtClean="0"/>
              <a:t>Opdracht 1 </a:t>
            </a:r>
            <a:r>
              <a:rPr lang="nl-NL" sz="2000" i="1" dirty="0" smtClean="0"/>
              <a:t>(niet in te zetten voor je reflectievideo)</a:t>
            </a:r>
            <a:r>
              <a:rPr lang="nl-NL" sz="2000" dirty="0" smtClean="0"/>
              <a:t> </a:t>
            </a:r>
          </a:p>
          <a:p>
            <a:pPr algn="l"/>
            <a:r>
              <a:rPr lang="nl-NL" dirty="0" smtClean="0"/>
              <a:t>Reflecteer op </a:t>
            </a:r>
            <a:r>
              <a:rPr lang="nl-NL" b="1" dirty="0" smtClean="0"/>
              <a:t>21</a:t>
            </a:r>
            <a:r>
              <a:rPr lang="nl-NL" b="1" baseline="30000" dirty="0" smtClean="0"/>
              <a:t>e</a:t>
            </a:r>
            <a:r>
              <a:rPr lang="nl-NL" b="1" dirty="0" smtClean="0"/>
              <a:t> eeuwse vaardigheden </a:t>
            </a:r>
            <a:r>
              <a:rPr lang="nl-NL" dirty="0" smtClean="0"/>
              <a:t>die je aan het begin van de periode hebt aangegeven middels de </a:t>
            </a:r>
            <a:r>
              <a:rPr lang="nl-NL" b="1" dirty="0" smtClean="0"/>
              <a:t>STARR methode</a:t>
            </a:r>
            <a:r>
              <a:rPr lang="nl-NL" dirty="0" smtClean="0"/>
              <a:t>.</a:t>
            </a:r>
          </a:p>
          <a:p>
            <a:pPr algn="l"/>
            <a:endParaRPr lang="nl-NL" dirty="0"/>
          </a:p>
          <a:p>
            <a:pPr algn="l"/>
            <a:r>
              <a:rPr lang="nl-NL" dirty="0" smtClean="0"/>
              <a:t>Opdracht 2 </a:t>
            </a:r>
            <a:r>
              <a:rPr lang="nl-NL" sz="2000" i="1" dirty="0"/>
              <a:t>(niet in te zetten voor je reflectievideo)</a:t>
            </a:r>
            <a:r>
              <a:rPr lang="nl-NL" sz="2000" dirty="0"/>
              <a:t> </a:t>
            </a:r>
          </a:p>
          <a:p>
            <a:pPr algn="l"/>
            <a:r>
              <a:rPr lang="nl-NL" dirty="0" smtClean="0"/>
              <a:t>Geef aan hoe je op de </a:t>
            </a:r>
            <a:r>
              <a:rPr lang="nl-NL" b="1" dirty="0" smtClean="0"/>
              <a:t>21</a:t>
            </a:r>
            <a:r>
              <a:rPr lang="nl-NL" b="1" baseline="30000" dirty="0" smtClean="0"/>
              <a:t>e</a:t>
            </a:r>
            <a:r>
              <a:rPr lang="nl-NL" b="1" dirty="0" smtClean="0"/>
              <a:t> eeuwse vaardigheden </a:t>
            </a:r>
            <a:r>
              <a:rPr lang="nl-NL" dirty="0" smtClean="0"/>
              <a:t>gaat reflecteren die je aan het begin van de periode hebt aangegeven middels de </a:t>
            </a:r>
            <a:r>
              <a:rPr lang="nl-NL" b="1" dirty="0" smtClean="0"/>
              <a:t>SMART methode</a:t>
            </a:r>
            <a:endParaRPr lang="nl-NL" dirty="0" smtClean="0"/>
          </a:p>
          <a:p>
            <a:pPr algn="l"/>
            <a:endParaRPr lang="nl-NL" dirty="0"/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700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pPr algn="l"/>
            <a:r>
              <a:rPr lang="nl-NL" dirty="0" smtClean="0"/>
              <a:t>Reflecteren</a:t>
            </a:r>
            <a:endParaRPr lang="nl-NL" sz="4400" dirty="0"/>
          </a:p>
        </p:txBody>
      </p:sp>
      <p:sp>
        <p:nvSpPr>
          <p:cNvPr id="16" name="Tijdelijke aanduiding voor inhoud 2"/>
          <p:cNvSpPr txBox="1">
            <a:spLocks/>
          </p:cNvSpPr>
          <p:nvPr/>
        </p:nvSpPr>
        <p:spPr bwMode="auto">
          <a:xfrm>
            <a:off x="1206500" y="2103120"/>
            <a:ext cx="6635080" cy="380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 smtClean="0"/>
              <a:t>Opdracht 3 </a:t>
            </a:r>
            <a:r>
              <a:rPr lang="nl-NL" sz="2000" i="1" dirty="0" smtClean="0"/>
              <a:t>(wel in te zetten voor je reflectievideo)</a:t>
            </a:r>
            <a:r>
              <a:rPr lang="nl-NL" sz="2000" dirty="0" smtClean="0"/>
              <a:t> </a:t>
            </a:r>
          </a:p>
          <a:p>
            <a:pPr algn="l"/>
            <a:r>
              <a:rPr lang="nl-NL" dirty="0" smtClean="0"/>
              <a:t>Reflecteer hoe jezelf deze periode hebt ontwikkeld op de </a:t>
            </a:r>
            <a:r>
              <a:rPr lang="nl-NL" b="1" dirty="0" smtClean="0"/>
              <a:t>ondernemerscompetenties</a:t>
            </a:r>
            <a:r>
              <a:rPr lang="nl-NL" dirty="0" smtClean="0"/>
              <a:t> middels de </a:t>
            </a:r>
            <a:r>
              <a:rPr lang="nl-NL" b="1" dirty="0" smtClean="0"/>
              <a:t>STARR methode</a:t>
            </a:r>
            <a:r>
              <a:rPr lang="nl-NL" dirty="0" smtClean="0"/>
              <a:t>.</a:t>
            </a:r>
          </a:p>
          <a:p>
            <a:pPr algn="l"/>
            <a:endParaRPr lang="nl-NL" dirty="0"/>
          </a:p>
          <a:p>
            <a:pPr algn="l"/>
            <a:r>
              <a:rPr lang="nl-NL" dirty="0" smtClean="0"/>
              <a:t>Opdracht 4 </a:t>
            </a:r>
            <a:r>
              <a:rPr lang="nl-NL" sz="2000" i="1" dirty="0" smtClean="0"/>
              <a:t>(wel </a:t>
            </a:r>
            <a:r>
              <a:rPr lang="nl-NL" sz="2000" i="1" dirty="0"/>
              <a:t>in te zetten voor je reflectievideo)</a:t>
            </a:r>
            <a:r>
              <a:rPr lang="nl-NL" sz="2000" dirty="0"/>
              <a:t> </a:t>
            </a:r>
          </a:p>
          <a:p>
            <a:pPr algn="l"/>
            <a:r>
              <a:rPr lang="nl-NL" dirty="0" smtClean="0"/>
              <a:t>Geef aan hoe je je gaat ontwikkelingen op de </a:t>
            </a:r>
            <a:r>
              <a:rPr lang="nl-NL" b="1" dirty="0" smtClean="0"/>
              <a:t>ondernemerscompetenties </a:t>
            </a:r>
            <a:r>
              <a:rPr lang="nl-NL" dirty="0" smtClean="0"/>
              <a:t>middels de </a:t>
            </a:r>
            <a:r>
              <a:rPr lang="nl-NL" b="1" dirty="0" smtClean="0"/>
              <a:t>SMART methode</a:t>
            </a:r>
            <a:endParaRPr lang="nl-NL" dirty="0" smtClean="0"/>
          </a:p>
          <a:p>
            <a:pPr algn="l"/>
            <a:endParaRPr lang="nl-NL" dirty="0"/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14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http://schemas.microsoft.com/office/2006/metadata/properties"/>
    <ds:schemaRef ds:uri="http://purl.org/dc/terms/"/>
    <ds:schemaRef ds:uri="http://purl.org/dc/dcmitype/"/>
    <ds:schemaRef ds:uri="47a28104-336f-447d-946e-e305ac2bcd47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214CD86-5997-4B84-8271-8280FA5D0A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3420</TotalTime>
  <Words>186</Words>
  <Application>Microsoft Office PowerPoint</Application>
  <PresentationFormat>Breedbeeld</PresentationFormat>
  <Paragraphs>31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Thema1</vt:lpstr>
      <vt:lpstr>L &amp; O</vt:lpstr>
      <vt:lpstr>Planning</vt:lpstr>
      <vt:lpstr>Vrije ruimte 2 – vrijdag 10 januari</vt:lpstr>
      <vt:lpstr>Rooster en deadlines</vt:lpstr>
      <vt:lpstr>Rooster en deadlines</vt:lpstr>
      <vt:lpstr>Reflecteren</vt:lpstr>
      <vt:lpstr>Reflecteren</vt:lpstr>
      <vt:lpstr>Reflecteren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49</cp:revision>
  <dcterms:created xsi:type="dcterms:W3CDTF">2017-09-05T13:31:36Z</dcterms:created>
  <dcterms:modified xsi:type="dcterms:W3CDTF">2020-01-06T11:08:02Z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